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51" r:id="rId3"/>
    <p:sldMasterId id="2147483659" r:id="rId4"/>
  </p:sldMasterIdLst>
  <p:sldIdLst>
    <p:sldId id="261" r:id="rId5"/>
    <p:sldId id="256" r:id="rId6"/>
    <p:sldId id="257" r:id="rId7"/>
    <p:sldId id="260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9E0"/>
    <a:srgbClr val="729EA1"/>
    <a:srgbClr val="1A1835"/>
    <a:srgbClr val="3EAB36"/>
    <a:srgbClr val="864595"/>
    <a:srgbClr val="F18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5E15B-F4B1-4716-B5B0-371A6A3F819E}" v="2" dt="2019-07-02T16:38:04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70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51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19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513B6-FC78-43A6-84F8-7B0522618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6ADBC3-1F22-4E26-8ADD-52D414EDC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1A183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31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2E5C-AA31-4D6B-9B24-0718FEC5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914" y="365125"/>
            <a:ext cx="10387885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E8E477-F546-41F0-B447-7A3220FC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914" y="1825625"/>
            <a:ext cx="10387886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1835"/>
                </a:solidFill>
              </a:defRPr>
            </a:lvl1pPr>
            <a:lvl2pPr>
              <a:defRPr>
                <a:solidFill>
                  <a:srgbClr val="1A1835"/>
                </a:solidFill>
              </a:defRPr>
            </a:lvl2pPr>
            <a:lvl3pPr>
              <a:defRPr>
                <a:solidFill>
                  <a:srgbClr val="1A1835"/>
                </a:solidFill>
              </a:defRPr>
            </a:lvl3pPr>
            <a:lvl4pPr>
              <a:defRPr>
                <a:solidFill>
                  <a:srgbClr val="1A1835"/>
                </a:solidFill>
              </a:defRPr>
            </a:lvl4pPr>
            <a:lvl5pPr>
              <a:defRPr>
                <a:solidFill>
                  <a:srgbClr val="1A1835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77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BE02A-39F0-4B2E-B76C-68823BD2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9BFFF5-A9D5-4BE7-A655-0CED7CE49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7490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D41B4-6CD9-419C-84C8-BF856C38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26765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47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4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23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-2" y="3052293"/>
            <a:ext cx="11887201" cy="3805707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/>
          <p:cNvSpPr/>
          <p:nvPr userDrawn="1"/>
        </p:nvSpPr>
        <p:spPr>
          <a:xfrm>
            <a:off x="11887200" y="3052293"/>
            <a:ext cx="317200" cy="38057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431" y="358249"/>
            <a:ext cx="1468191" cy="224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6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2060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 userDrawn="1"/>
        </p:nvSpPr>
        <p:spPr>
          <a:xfrm>
            <a:off x="0" y="6651938"/>
            <a:ext cx="12192000" cy="206062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Rectángulo 2"/>
          <p:cNvSpPr/>
          <p:nvPr userDrawn="1"/>
        </p:nvSpPr>
        <p:spPr>
          <a:xfrm>
            <a:off x="4373021" y="109182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3600" b="1" i="0" u="none" strike="noStrike" dirty="0" smtClean="0">
                <a:solidFill>
                  <a:srgbClr val="1A1835"/>
                </a:solidFill>
                <a:effectLst/>
              </a:rPr>
              <a:t>I CONGRESO INTERNACIONAL EN INTERCULTURALIDAD, INCLUSIÓN Y EQUIDAD EN EDUCACIÓN</a:t>
            </a:r>
            <a:endParaRPr lang="es-CL" sz="3600" b="1" dirty="0">
              <a:solidFill>
                <a:srgbClr val="1A1835"/>
              </a:solidFill>
            </a:endParaRPr>
          </a:p>
        </p:txBody>
      </p:sp>
      <p:sp>
        <p:nvSpPr>
          <p:cNvPr id="11" name="Rectángulo 10"/>
          <p:cNvSpPr/>
          <p:nvPr userDrawn="1"/>
        </p:nvSpPr>
        <p:spPr>
          <a:xfrm>
            <a:off x="4852331" y="3446727"/>
            <a:ext cx="40040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6600" b="1" i="0" u="none" strike="noStrike" dirty="0" smtClean="0">
                <a:solidFill>
                  <a:srgbClr val="F1870F"/>
                </a:solidFill>
                <a:effectLst/>
              </a:rPr>
              <a:t>01</a:t>
            </a:r>
            <a:r>
              <a:rPr lang="es-ES" sz="2800" b="1" i="0" u="none" strike="noStrike" dirty="0" smtClean="0">
                <a:solidFill>
                  <a:srgbClr val="1A1835"/>
                </a:solidFill>
                <a:effectLst/>
              </a:rPr>
              <a:t>,</a:t>
            </a:r>
            <a:r>
              <a:rPr lang="es-ES" sz="6600" b="1" i="0" u="none" strike="noStrike" baseline="0" dirty="0" smtClean="0">
                <a:solidFill>
                  <a:srgbClr val="1A1835"/>
                </a:solidFill>
                <a:effectLst/>
              </a:rPr>
              <a:t> </a:t>
            </a:r>
            <a:r>
              <a:rPr lang="es-ES" sz="6600" b="1" i="0" u="none" strike="noStrike" dirty="0" smtClean="0">
                <a:solidFill>
                  <a:srgbClr val="864595"/>
                </a:solidFill>
                <a:effectLst/>
              </a:rPr>
              <a:t>02</a:t>
            </a:r>
            <a:r>
              <a:rPr lang="es-ES" sz="6600" b="1" i="0" u="none" strike="noStrike" dirty="0" smtClean="0">
                <a:solidFill>
                  <a:srgbClr val="1A1835"/>
                </a:solidFill>
                <a:effectLst/>
              </a:rPr>
              <a:t> </a:t>
            </a:r>
            <a:r>
              <a:rPr lang="es-ES" sz="2800" b="1" i="0" u="none" strike="noStrike" dirty="0" smtClean="0">
                <a:solidFill>
                  <a:srgbClr val="1A1835"/>
                </a:solidFill>
                <a:effectLst/>
              </a:rPr>
              <a:t>y</a:t>
            </a:r>
            <a:r>
              <a:rPr lang="es-ES" sz="6600" b="1" i="0" u="none" strike="noStrike" baseline="0" dirty="0" smtClean="0">
                <a:solidFill>
                  <a:srgbClr val="1A1835"/>
                </a:solidFill>
                <a:effectLst/>
              </a:rPr>
              <a:t> </a:t>
            </a:r>
            <a:r>
              <a:rPr lang="es-ES" sz="6600" b="1" i="0" u="none" strike="noStrike" baseline="0" dirty="0" smtClean="0">
                <a:solidFill>
                  <a:srgbClr val="3EAB36"/>
                </a:solidFill>
                <a:effectLst/>
              </a:rPr>
              <a:t>03</a:t>
            </a:r>
            <a:endParaRPr lang="es-CL" sz="6600" b="1" dirty="0">
              <a:solidFill>
                <a:srgbClr val="3EAB36"/>
              </a:solidFill>
            </a:endParaRPr>
          </a:p>
        </p:txBody>
      </p:sp>
      <p:sp>
        <p:nvSpPr>
          <p:cNvPr id="12" name="Rectángulo 11"/>
          <p:cNvSpPr/>
          <p:nvPr userDrawn="1"/>
        </p:nvSpPr>
        <p:spPr>
          <a:xfrm>
            <a:off x="9101070" y="3708337"/>
            <a:ext cx="15197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sz="1600" b="1" i="0" u="none" strike="noStrike" dirty="0" smtClean="0">
                <a:solidFill>
                  <a:srgbClr val="1A1835"/>
                </a:solidFill>
                <a:effectLst/>
              </a:rPr>
              <a:t>DICIEMBRE DE</a:t>
            </a:r>
          </a:p>
          <a:p>
            <a:pPr algn="l"/>
            <a:r>
              <a:rPr lang="es-ES" sz="1600" b="1" i="0" u="none" strike="noStrike" dirty="0" smtClean="0">
                <a:solidFill>
                  <a:srgbClr val="1A1835"/>
                </a:solidFill>
                <a:effectLst/>
              </a:rPr>
              <a:t>2021</a:t>
            </a:r>
            <a:endParaRPr lang="es-CL" sz="1600" b="1" dirty="0">
              <a:solidFill>
                <a:srgbClr val="1A1835"/>
              </a:solidFill>
            </a:endParaRPr>
          </a:p>
        </p:txBody>
      </p:sp>
      <p:sp>
        <p:nvSpPr>
          <p:cNvPr id="13" name="Rectángulo 12"/>
          <p:cNvSpPr/>
          <p:nvPr userDrawn="1"/>
        </p:nvSpPr>
        <p:spPr>
          <a:xfrm>
            <a:off x="1960132" y="5480383"/>
            <a:ext cx="1519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sz="1600" b="1" i="0" u="none" strike="noStrike" dirty="0" smtClean="0">
                <a:solidFill>
                  <a:srgbClr val="0070C0"/>
                </a:solidFill>
                <a:effectLst/>
              </a:rPr>
              <a:t>Organizadores:</a:t>
            </a:r>
            <a:endParaRPr lang="es-CL" sz="1600" b="1" dirty="0">
              <a:solidFill>
                <a:srgbClr val="0070C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568" y="5132720"/>
            <a:ext cx="3020616" cy="107986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03" y="5293412"/>
            <a:ext cx="2479416" cy="81655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470" y="847646"/>
            <a:ext cx="2661033" cy="406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8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5" y="384007"/>
            <a:ext cx="591949" cy="903881"/>
          </a:xfrm>
          <a:prstGeom prst="rect">
            <a:avLst/>
          </a:prstGeom>
        </p:spPr>
      </p:pic>
      <p:sp>
        <p:nvSpPr>
          <p:cNvPr id="10" name="Rectángulo 9"/>
          <p:cNvSpPr/>
          <p:nvPr userDrawn="1"/>
        </p:nvSpPr>
        <p:spPr>
          <a:xfrm rot="16200000" flipV="1">
            <a:off x="-400425" y="784433"/>
            <a:ext cx="903882" cy="1030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/>
          <p:cNvSpPr/>
          <p:nvPr userDrawn="1"/>
        </p:nvSpPr>
        <p:spPr>
          <a:xfrm>
            <a:off x="-3101" y="6439437"/>
            <a:ext cx="9839459" cy="5473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11"/>
          <p:cNvSpPr/>
          <p:nvPr userDrawn="1"/>
        </p:nvSpPr>
        <p:spPr>
          <a:xfrm>
            <a:off x="9823480" y="6439437"/>
            <a:ext cx="2368520" cy="547352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00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7" r:id="rId4"/>
    <p:sldLayoutId id="214748365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5" y="384007"/>
            <a:ext cx="591949" cy="903881"/>
          </a:xfrm>
          <a:prstGeom prst="rect">
            <a:avLst/>
          </a:prstGeom>
        </p:spPr>
      </p:pic>
      <p:sp>
        <p:nvSpPr>
          <p:cNvPr id="5" name="Rectángulo 4"/>
          <p:cNvSpPr/>
          <p:nvPr userDrawn="1"/>
        </p:nvSpPr>
        <p:spPr>
          <a:xfrm rot="16200000" flipV="1">
            <a:off x="-400425" y="784433"/>
            <a:ext cx="903882" cy="1030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 userDrawn="1"/>
        </p:nvSpPr>
        <p:spPr>
          <a:xfrm rot="16200000">
            <a:off x="9765908" y="2063387"/>
            <a:ext cx="4489479" cy="3627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 userDrawn="1"/>
        </p:nvSpPr>
        <p:spPr>
          <a:xfrm rot="16200000">
            <a:off x="10826388" y="5492388"/>
            <a:ext cx="2368520" cy="362704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07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41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88273" y="3538413"/>
            <a:ext cx="10489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6000" b="1" dirty="0" smtClean="0">
                <a:solidFill>
                  <a:schemeClr val="bg1"/>
                </a:solidFill>
                <a:latin typeface="+mj-lt"/>
              </a:rPr>
              <a:t>Agrega aquí el título</a:t>
            </a:r>
            <a:endParaRPr lang="es-CL" sz="6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88273" y="4712450"/>
            <a:ext cx="6936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1A1835"/>
                </a:solidFill>
                <a:latin typeface="+mj-lt"/>
              </a:rPr>
              <a:t>Agrega aquí el subtítulo</a:t>
            </a:r>
            <a:endParaRPr lang="es-CL" sz="2400" dirty="0">
              <a:solidFill>
                <a:srgbClr val="1A1835"/>
              </a:solidFill>
              <a:latin typeface="+mj-l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824650" y="444137"/>
            <a:ext cx="1881052" cy="21423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1A1835"/>
                </a:solidFill>
              </a:rPr>
              <a:t>Inserte aquí el Logo de  su Universidad</a:t>
            </a:r>
            <a:endParaRPr lang="es-CL" dirty="0">
              <a:solidFill>
                <a:srgbClr val="1A18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6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A954B-2FE3-4F52-8481-C0649BF5F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754643-A238-486C-B317-3F28E8F0D2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24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DF4C7-E645-477F-AF7A-93CC1EE5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7165"/>
            <a:ext cx="10515600" cy="683523"/>
          </a:xfrm>
        </p:spPr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DBB7A3-567E-4245-A8E0-49AA655CE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410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15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1_Diseño personalizado</vt:lpstr>
      <vt:lpstr>Diseño personalizado</vt:lpstr>
      <vt:lpstr>7_Diseño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Faundez, Paulina</dc:creator>
  <cp:lastModifiedBy>Usuario06</cp:lastModifiedBy>
  <cp:revision>20</cp:revision>
  <dcterms:created xsi:type="dcterms:W3CDTF">2019-04-23T15:43:19Z</dcterms:created>
  <dcterms:modified xsi:type="dcterms:W3CDTF">2021-11-11T19:53:09Z</dcterms:modified>
</cp:coreProperties>
</file>